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28CF5-C9D7-40E0-8016-AE9B2933A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640ED5-82E6-4373-95A2-EB7EDD549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B60342-005D-43FA-BC1E-EEEE3F9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2AEB2B-1E8B-47F5-B7F1-98708D09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1DD1B-9AFB-4CE0-920F-5735B001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16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390BB-707A-4380-AD97-E5DC59F4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016416-E969-4D6E-A314-A47B0EB19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06A3B-E06A-4BCB-B688-1B9ABB0D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F27528-0259-478B-BB26-AEAD567C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632C8A-4C10-422C-94AD-2C3A597F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619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81109D0-0EC8-4061-AA01-CB1D24E2B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4E982F-9C0E-4F27-8042-006B0FCAF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A674F-FA03-4A0E-8F5E-065814A9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E986FE-8762-40B5-A921-11C132B3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F0C5E-C9EB-4374-A7A3-7E0DE991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507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918D9-3342-4E90-894C-8B4C1609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D3D995-067F-4D56-980B-1752874A2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F84EAC-5DC8-4EC0-B733-0A3FCFAFB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B94AAB-2FA0-4294-A603-C4726909A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1E4914-5B3F-42A1-B9D7-9E0EF2E7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101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2AC4F-A9B4-441C-AABF-B7C9B317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F18395-A9D7-4F6C-BAE8-15408443F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DBFAF4-C07D-424B-9674-2C5E7FCA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E98DC4-4599-490F-85E2-D6DB3DF2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015FF-F858-44BA-973E-0CBB932E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00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D36D5-FBB7-49C3-A252-18FB8D5E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AA72A-E481-410D-BBFD-9A70D7FE1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02BE2F-EBDA-478F-B160-0DDA292E1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6B1ECA-F0A0-4D14-8A4B-D32FDFB9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94073A-A5C6-4844-960E-3F76D978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B20109-4286-45DC-BFEC-946D7DD2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05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44C61-8391-423A-9E95-0E259F30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FEAFB4-F2E8-4C68-85C4-19AA18943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7A94E9-EA26-4CAF-904C-E0884736A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508DE95-A26E-4D36-BE5F-DD52F36DA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63FC19-FBFE-49BB-9FD8-41BB72BDC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F1D927-A389-49FA-83C5-D52975F2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4F0271-89A1-4E78-A1B9-79F3C4E0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E76ACD-726A-4434-BC29-E4ED91E5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9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66104-9858-4579-800C-4CEE41FB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60DA9E-DF10-4CFA-B10C-96CF44CF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658DC4-CB08-4D62-9858-CB86F487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AA727-2F4F-49BF-BF5D-CF4F9CED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070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2A6AB-27D3-4E16-9DE1-69D26B9A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616521-CB98-4B8E-931A-C89E2814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536212-0527-4A36-BCB9-AF53011E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48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251D3-8386-4226-B486-3367FFD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D1840-75C3-4C91-8060-6A9932D7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337C86-BBA9-4407-8C80-35249275A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9DE7DE-3001-40EE-9804-3E7BB5C8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7C9E17-D4CD-4737-BC42-0403514B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BDBE87-7ED4-4428-802A-9119920B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974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E6E9E-5117-4FCA-9D27-88B00354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807A681-37E9-4025-B121-B8EFC903A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FA9143-6741-421D-89D8-B45E08DFA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3A4EA9-E4E5-44CB-997A-A80FF008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3AC859-0373-45E2-A5C8-EC1B8835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300321-7CB7-4155-9B82-DADB56F7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28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A5B9E-4AFD-4051-952D-57DDB02CD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AF94B-945A-4373-8D56-E4A675C60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4036C-359D-4738-92A3-9430DF5EE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0E84-A281-48C7-BD43-98FA00C22E29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2B57C-D312-4082-96CB-2F25CA0B4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87EBD2-42BA-411C-9511-F582552C7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773D-33E1-445C-9A55-4E04AA75696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256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6F2A5-8A2B-455B-A233-1B02BF7DCC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EA09B1-A48B-4B43-A3BB-F7685D43B9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72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BD52252-766D-4DA9-9D6B-3AAF1973F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150C8E-0CF3-4AB0-A818-A2F08A6BC650}"/>
              </a:ext>
            </a:extLst>
          </p:cNvPr>
          <p:cNvSpPr txBox="1"/>
          <p:nvPr/>
        </p:nvSpPr>
        <p:spPr>
          <a:xfrm>
            <a:off x="3072809" y="616688"/>
            <a:ext cx="8272131" cy="3519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0C8DF-D256-4561-A4B2-82E6A9CD7764}"/>
              </a:ext>
            </a:extLst>
          </p:cNvPr>
          <p:cNvSpPr txBox="1"/>
          <p:nvPr/>
        </p:nvSpPr>
        <p:spPr>
          <a:xfrm>
            <a:off x="4082902" y="861237"/>
            <a:ext cx="58904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МОВА ОСВІТНЬОГО ПРОЦЕСУ</a:t>
            </a:r>
          </a:p>
          <a:p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3E8DCB-4733-473F-9340-EBFD1382BA20}"/>
              </a:ext>
            </a:extLst>
          </p:cNvPr>
          <p:cNvSpPr txBox="1"/>
          <p:nvPr/>
        </p:nvSpPr>
        <p:spPr>
          <a:xfrm>
            <a:off x="3072808" y="2417757"/>
            <a:ext cx="82721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Мовою освітнього процесу в КЗДО №276 </a:t>
            </a:r>
            <a:r>
              <a:rPr lang="uk-UA" sz="2800" b="1">
                <a:solidFill>
                  <a:srgbClr val="002060"/>
                </a:solidFill>
              </a:rPr>
              <a:t>ДМР відповідно </a:t>
            </a:r>
            <a:r>
              <a:rPr lang="uk-UA" sz="2800" b="1" dirty="0">
                <a:solidFill>
                  <a:srgbClr val="002060"/>
                </a:solidFill>
              </a:rPr>
              <a:t>до Закону України «Про освіту», Закону України «Про державну мову України», Закону України «Про забезпечення функціонування української мови як державної», Конституції України та Статуту КЗДО №276 ДМР  є  </a:t>
            </a:r>
          </a:p>
          <a:p>
            <a:r>
              <a:rPr lang="uk-UA" sz="2800" b="1" dirty="0">
                <a:solidFill>
                  <a:srgbClr val="002060"/>
                </a:solidFill>
              </a:rPr>
              <a:t>УКРАЇНСЬКА МОВА.</a:t>
            </a:r>
          </a:p>
        </p:txBody>
      </p:sp>
    </p:spTree>
    <p:extLst>
      <p:ext uri="{BB962C8B-B14F-4D97-AF65-F5344CB8AC3E}">
        <p14:creationId xmlns:p14="http://schemas.microsoft.com/office/powerpoint/2010/main" val="2886223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2024-02-13T07:52:44Z</dcterms:created>
  <dcterms:modified xsi:type="dcterms:W3CDTF">2024-02-13T08:00:52Z</dcterms:modified>
</cp:coreProperties>
</file>